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5" r:id="rId10"/>
    <p:sldId id="262" r:id="rId11"/>
    <p:sldId id="266" r:id="rId12"/>
    <p:sldId id="263" r:id="rId13"/>
    <p:sldId id="269" r:id="rId14"/>
    <p:sldId id="264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7104063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E7E"/>
    <a:srgbClr val="811B6B"/>
    <a:srgbClr val="27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343" autoAdjust="0"/>
  </p:normalViewPr>
  <p:slideViewPr>
    <p:cSldViewPr>
      <p:cViewPr varScale="1">
        <p:scale>
          <a:sx n="69" d="100"/>
          <a:sy n="69" d="100"/>
        </p:scale>
        <p:origin x="15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4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smtClean="0"/>
            </a:lvl1pPr>
          </a:lstStyle>
          <a:p>
            <a:pPr>
              <a:defRPr/>
            </a:pPr>
            <a:fld id="{F4D9D17D-C7ED-4FFA-B31C-EFEBC11E1BF3}" type="datetimeFigureOut">
              <a:rPr lang="pt-PT"/>
              <a:pPr>
                <a:defRPr/>
              </a:pPr>
              <a:t>05/02/2021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A2D67D1C-349B-48DA-90AF-9320BCCC1AA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5A19C3-A54E-4714-8BB4-36D52D6E921E}" type="datetimeFigureOut">
              <a:rPr lang="pt-PT"/>
              <a:pPr>
                <a:defRPr/>
              </a:pPr>
              <a:t>05/02/2021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D79B5C-63CF-40C8-ABFD-8360379AA91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D804-F0AE-4A8F-AA8E-F1FB62737C8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2120" y="1268760"/>
            <a:ext cx="3420152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FAF1-31D5-4842-9BC2-3972435DC06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7625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1DFC-50C3-4E4B-9903-BBFCEA7EB6D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724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DAE1-EA5F-43B6-90AD-52E62FAA84C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69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0"/>
            <a:ext cx="6026442" cy="1143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467B-7B0D-4A53-AFA7-E93CE3B1B2F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9730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4B84-407D-4538-9FDD-30EE6717B39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920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DEE6-A0B7-4FF6-9FD1-C3B925DBF0D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9246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13B5-207B-4CFB-B6E4-1761746ACEB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941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0B20-C3FC-4F30-854A-427E3C3CFA9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0535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9C90-05A8-49E3-BA2A-D78B5C1F838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9062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89EE-B54C-4EB1-84E2-D944B4EB5BE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4172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406C-0600-47D8-9A1C-CDC2A8FFF08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9030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0188" y="0"/>
            <a:ext cx="6307137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2581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 smtClean="0"/>
              <a:t>18-jan-2021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F69F8A-53BC-4A81-B851-2CE8CA90DD3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  <p:pic>
        <p:nvPicPr>
          <p:cNvPr id="1031" name="Picture 6" descr="logo_pastoral familiar_com nom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40"/>
            <a:ext cx="9144000" cy="504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67544" y="5005358"/>
            <a:ext cx="3672408" cy="126842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solidFill>
                  <a:srgbClr val="601E7E"/>
                </a:solidFill>
                <a:latin typeface="Comic Sans MS" panose="030F0702030302020204" pitchFamily="66" charset="0"/>
              </a:rPr>
              <a:t>Fotos das celebrações</a:t>
            </a:r>
            <a:endParaRPr lang="pt-PT" altLang="pt-PT" sz="2400" dirty="0" smtClean="0">
              <a:solidFill>
                <a:srgbClr val="601E7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</a:t>
            </a:fld>
            <a:endParaRPr lang="pt-PT" alt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"/>
    </mc:Choice>
    <mc:Fallback xmlns="">
      <p:transition spd="slow" advTm="22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err="1" smtClean="0">
                <a:latin typeface="Comic Sans MS" panose="030F0702030302020204" pitchFamily="66" charset="0"/>
              </a:rPr>
              <a:t>Corim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9"/>
          <a:stretch/>
        </p:blipFill>
        <p:spPr>
          <a:xfrm>
            <a:off x="3491880" y="3358444"/>
            <a:ext cx="3445306" cy="30702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6" y="1484784"/>
            <a:ext cx="4075122" cy="2716748"/>
          </a:xfrm>
          <a:prstGeom prst="rect">
            <a:avLst/>
          </a:prstGeom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265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"/>
    </mc:Choice>
    <mc:Fallback xmlns="">
      <p:transition spd="slow" advTm="31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Nogueira da Regedoura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11</a:t>
            </a:fld>
            <a:endParaRPr lang="pt-PT" alt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0" y="3073030"/>
            <a:ext cx="4572000" cy="304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484784"/>
            <a:ext cx="2051720" cy="13678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56" y="1618109"/>
            <a:ext cx="2204712" cy="14698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4" y="2861026"/>
            <a:ext cx="2024070" cy="1349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76" y="1859353"/>
            <a:ext cx="2042834" cy="13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8"/>
    </mc:Choice>
    <mc:Fallback xmlns="">
      <p:transition spd="slow" advTm="284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Maia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 b="10490"/>
          <a:stretch/>
        </p:blipFill>
        <p:spPr>
          <a:xfrm>
            <a:off x="34783" y="1361425"/>
            <a:ext cx="4826852" cy="25922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3728690"/>
            <a:ext cx="4680520" cy="2627660"/>
          </a:xfrm>
          <a:prstGeom prst="rect">
            <a:avLst/>
          </a:prstGeom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70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"/>
    </mc:Choice>
    <mc:Fallback xmlns="">
      <p:transition spd="slow" advTm="308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Souto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13</a:t>
            </a:fld>
            <a:endParaRPr lang="pt-PT" alt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25" y="2094938"/>
            <a:ext cx="1587718" cy="34349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9941"/>
            <a:ext cx="3471497" cy="26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"/>
    </mc:Choice>
    <mc:Fallback xmlns="">
      <p:transition spd="slow" advTm="316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Valadares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0" y="1700808"/>
            <a:ext cx="5376597" cy="4032448"/>
          </a:xfrm>
          <a:prstGeom prst="rect">
            <a:avLst/>
          </a:prstGeom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603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"/>
    </mc:Choice>
    <mc:Fallback xmlns="">
      <p:transition spd="slow" advTm="297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Lourosa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15</a:t>
            </a:fld>
            <a:endParaRPr lang="pt-PT" alt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58997"/>
            <a:ext cx="3048000" cy="2286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6319"/>
            <a:ext cx="3048000" cy="2286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0349"/>
            <a:ext cx="2649049" cy="35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"/>
    </mc:Choice>
    <mc:Fallback xmlns="">
      <p:transition spd="slow" advTm="282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>
                <a:latin typeface="Comic Sans MS" panose="030F0702030302020204" pitchFamily="66" charset="0"/>
              </a:rPr>
              <a:t>F</a:t>
            </a:r>
            <a:r>
              <a:rPr lang="pt-PT" altLang="pt-PT" sz="2800" b="1" dirty="0" smtClean="0">
                <a:latin typeface="Comic Sans MS" panose="030F0702030302020204" pitchFamily="66" charset="0"/>
              </a:rPr>
              <a:t>ajões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16</a:t>
            </a:fld>
            <a:endParaRPr lang="pt-PT" alt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36137"/>
            <a:ext cx="4806710" cy="36050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37" y="3694611"/>
            <a:ext cx="3580933" cy="26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"/>
    </mc:Choice>
    <mc:Fallback xmlns="">
      <p:transition spd="slow" advTm="29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Nogueira do Cravo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17</a:t>
            </a:fld>
            <a:endParaRPr lang="pt-PT" alt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7" y="1628800"/>
            <a:ext cx="2641800" cy="1981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9" y="2924944"/>
            <a:ext cx="2849792" cy="21373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" y="4351184"/>
            <a:ext cx="2673554" cy="20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"/>
    </mc:Choice>
    <mc:Fallback xmlns="">
      <p:transition spd="slow" advTm="292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Torrados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18</a:t>
            </a:fld>
            <a:endParaRPr lang="pt-PT" alt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/>
          <a:stretch/>
        </p:blipFill>
        <p:spPr>
          <a:xfrm>
            <a:off x="971599" y="1844824"/>
            <a:ext cx="4763351" cy="39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"/>
    </mc:Choice>
    <mc:Fallback xmlns="">
      <p:transition spd="slow" advTm="292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Real</a:t>
            </a:r>
            <a:br>
              <a:rPr lang="pt-PT" altLang="pt-PT" sz="2800" b="1" dirty="0" smtClean="0">
                <a:latin typeface="Comic Sans MS" panose="030F0702030302020204" pitchFamily="66" charset="0"/>
              </a:rPr>
            </a:br>
            <a:r>
              <a:rPr lang="pt-PT" altLang="pt-PT" sz="2000" b="1" dirty="0" smtClean="0">
                <a:latin typeface="Comic Sans MS" panose="030F0702030302020204" pitchFamily="66" charset="0"/>
              </a:rPr>
              <a:t>(celebração vicarial Amarante)</a:t>
            </a:r>
            <a:endParaRPr lang="pt-PT" altLang="pt-PT" sz="1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19</a:t>
            </a:fld>
            <a:endParaRPr lang="pt-PT" alt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46" y="2956980"/>
            <a:ext cx="5099054" cy="33993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2"/>
          <a:stretch/>
        </p:blipFill>
        <p:spPr>
          <a:xfrm>
            <a:off x="223989" y="1237145"/>
            <a:ext cx="4222194" cy="20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"/>
    </mc:Choice>
    <mc:Fallback xmlns="">
      <p:transition spd="slow" advTm="29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Meinedo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5580112" cy="3720075"/>
          </a:xfrm>
          <a:prstGeom prst="rect">
            <a:avLst/>
          </a:prstGeom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465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"/>
    </mc:Choice>
    <mc:Fallback xmlns="">
      <p:transition spd="slow" advTm="312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20</a:t>
            </a:fld>
            <a:endParaRPr lang="pt-PT" alt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35434" y="1122184"/>
            <a:ext cx="908255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"/>
    </mc:Choice>
    <mc:Fallback xmlns="">
      <p:transition spd="slow" advTm="25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Penafiel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0844"/>
            <a:ext cx="4572000" cy="20848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4638024" cy="21149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-5899" r="28582" b="5899"/>
          <a:stretch/>
        </p:blipFill>
        <p:spPr>
          <a:xfrm>
            <a:off x="4499992" y="2276872"/>
            <a:ext cx="3096344" cy="2114939"/>
          </a:xfrm>
          <a:prstGeom prst="rect">
            <a:avLst/>
          </a:prstGeom>
        </p:spPr>
      </p:pic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606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"/>
    </mc:Choice>
    <mc:Fallback xmlns="">
      <p:transition spd="slow" advTm="26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S. Martinho de </a:t>
            </a:r>
            <a:r>
              <a:rPr lang="pt-PT" altLang="pt-PT" sz="2800" b="1" dirty="0" err="1" smtClean="0">
                <a:latin typeface="Comic Sans MS" panose="030F0702030302020204" pitchFamily="66" charset="0"/>
              </a:rPr>
              <a:t>Recesinhos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5796136" cy="2817566"/>
          </a:xfrm>
          <a:prstGeom prst="rect">
            <a:avLst/>
          </a:prstGeom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173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6"/>
    </mc:Choice>
    <mc:Fallback xmlns="">
      <p:transition spd="slow" advTm="26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Ermesinde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-253" r="436" b="29651"/>
          <a:stretch/>
        </p:blipFill>
        <p:spPr>
          <a:xfrm>
            <a:off x="179512" y="2992779"/>
            <a:ext cx="3585085" cy="35226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/>
        </p:blipFill>
        <p:spPr>
          <a:xfrm>
            <a:off x="2483768" y="1300591"/>
            <a:ext cx="3430271" cy="3384377"/>
          </a:xfrm>
          <a:prstGeom prst="rect">
            <a:avLst/>
          </a:prstGeom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694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"/>
    </mc:Choice>
    <mc:Fallback xmlns="">
      <p:transition spd="slow" advTm="3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Milheirós de Poiares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6</a:t>
            </a:fld>
            <a:endParaRPr lang="pt-PT" alt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/>
          <a:stretch/>
        </p:blipFill>
        <p:spPr>
          <a:xfrm>
            <a:off x="304327" y="1416049"/>
            <a:ext cx="5720184" cy="21415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47" y="3613271"/>
            <a:ext cx="1229765" cy="265895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19" y="3599982"/>
            <a:ext cx="1235912" cy="267224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55" y="3590967"/>
            <a:ext cx="1233935" cy="266796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5" y="3599982"/>
            <a:ext cx="1235912" cy="267224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" y="3599982"/>
            <a:ext cx="1235912" cy="26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6"/>
    </mc:Choice>
    <mc:Fallback xmlns="">
      <p:transition spd="slow" advTm="28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S. Pedro Fins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5"/>
            <a:ext cx="5544616" cy="4158463"/>
          </a:xfrm>
          <a:prstGeom prst="rect">
            <a:avLst/>
          </a:prstGeom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018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"/>
    </mc:Choice>
    <mc:Fallback xmlns="">
      <p:transition spd="slow" advTm="29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Arrifana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>
          <a:xfrm>
            <a:off x="3128911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8</a:t>
            </a:fld>
            <a:endParaRPr lang="pt-PT" alt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5852932" cy="27053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16" y="4725144"/>
            <a:ext cx="3065816" cy="14170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" y="1553251"/>
            <a:ext cx="3342278" cy="15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"/>
    </mc:Choice>
    <mc:Fallback xmlns="">
      <p:transition spd="slow" advTm="37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283968" y="260648"/>
            <a:ext cx="3888433" cy="100786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PT" altLang="pt-PT" sz="2800" b="1" dirty="0" smtClean="0">
                <a:latin typeface="Comic Sans MS" panose="030F0702030302020204" pitchFamily="66" charset="0"/>
              </a:rPr>
              <a:t>Esmoriz</a:t>
            </a:r>
            <a:endParaRPr lang="pt-PT" altLang="pt-P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616624" cy="27293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5722809" cy="2780928"/>
          </a:xfrm>
          <a:prstGeom prst="rect">
            <a:avLst/>
          </a:prstGeom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DDF2020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2D804-F0AE-4A8F-AA8E-F1FB62737C8E}" type="slidenum">
              <a:rPr lang="pt-PT" altLang="pt-PT" smtClean="0"/>
              <a:pPr>
                <a:defRPr/>
              </a:pPr>
              <a:t>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4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"/>
    </mc:Choice>
    <mc:Fallback xmlns="">
      <p:transition spd="slow" advTm="241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10406</TotalTime>
  <Words>80</Words>
  <Application>Microsoft Office PowerPoint</Application>
  <PresentationFormat>Apresentação no Ecrã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Verdana</vt:lpstr>
      <vt:lpstr>Office Theme</vt:lpstr>
      <vt:lpstr>Fotos das celebrações</vt:lpstr>
      <vt:lpstr>Meinedo</vt:lpstr>
      <vt:lpstr>Penafiel</vt:lpstr>
      <vt:lpstr>S. Martinho de Recesinhos</vt:lpstr>
      <vt:lpstr>Ermesinde</vt:lpstr>
      <vt:lpstr>Milheirós de Poiares</vt:lpstr>
      <vt:lpstr>S. Pedro Fins</vt:lpstr>
      <vt:lpstr>Arrifana</vt:lpstr>
      <vt:lpstr>Esmoriz</vt:lpstr>
      <vt:lpstr>Corim</vt:lpstr>
      <vt:lpstr>Nogueira da Regedoura</vt:lpstr>
      <vt:lpstr>Maia</vt:lpstr>
      <vt:lpstr>Souto</vt:lpstr>
      <vt:lpstr>Valadares</vt:lpstr>
      <vt:lpstr>Lourosa</vt:lpstr>
      <vt:lpstr>Fajões</vt:lpstr>
      <vt:lpstr>Nogueira do Cravo</vt:lpstr>
      <vt:lpstr>Torrados</vt:lpstr>
      <vt:lpstr>Real (celebração vicarial Amarante)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Ângelo Soares</dc:creator>
  <cp:lastModifiedBy>Ângelo Soares</cp:lastModifiedBy>
  <cp:revision>812</cp:revision>
  <cp:lastPrinted>2021-01-18T10:59:36Z</cp:lastPrinted>
  <dcterms:created xsi:type="dcterms:W3CDTF">2010-05-16T11:27:41Z</dcterms:created>
  <dcterms:modified xsi:type="dcterms:W3CDTF">2021-02-05T10:31:17Z</dcterms:modified>
</cp:coreProperties>
</file>