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889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135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56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4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923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724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75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402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987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488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459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2EF0-27C8-4A0D-9AA3-FD1890025193}" type="datetimeFigureOut">
              <a:rPr lang="pt-PT" smtClean="0"/>
              <a:t>11/02/2022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34AF-0518-4FCA-B2F9-8F4AA991F39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89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7691" y="23241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Dez mensagens </a:t>
            </a:r>
            <a:br>
              <a:rPr lang="pt-PT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t-PT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para o</a:t>
            </a:r>
            <a:br>
              <a:rPr lang="pt-PT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t-PT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Dia dos Namorados</a:t>
            </a:r>
            <a:endParaRPr lang="pt-PT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58447" y="5930537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Obrigado à paróquia da Senhora da Hora</a:t>
            </a:r>
            <a:endParaRPr lang="pt-PT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8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94" y="130629"/>
            <a:ext cx="7806881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1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2" y="130629"/>
            <a:ext cx="4731745" cy="66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5" y="130629"/>
            <a:ext cx="7835117" cy="65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8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30629"/>
            <a:ext cx="7900431" cy="6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130629"/>
            <a:ext cx="7848179" cy="65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7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91284"/>
            <a:ext cx="7808990" cy="65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130629"/>
            <a:ext cx="7811589" cy="65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77" y="130629"/>
            <a:ext cx="7822463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97" y="130629"/>
            <a:ext cx="7806880" cy="6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" y="130629"/>
            <a:ext cx="1879146" cy="161838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9" y="130629"/>
            <a:ext cx="7782865" cy="652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5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Ecrã Panorâmico</PresentationFormat>
  <Paragraphs>2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Tema do Office</vt:lpstr>
      <vt:lpstr>Dez mensagens  para o Dia dos Namorados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 mensagens  para o Dia dos Namorados</dc:title>
  <dc:creator>Ângelo Soares</dc:creator>
  <cp:lastModifiedBy>Ângelo Soares</cp:lastModifiedBy>
  <cp:revision>1</cp:revision>
  <dcterms:created xsi:type="dcterms:W3CDTF">2022-02-11T11:18:11Z</dcterms:created>
  <dcterms:modified xsi:type="dcterms:W3CDTF">2022-02-11T11:25:25Z</dcterms:modified>
</cp:coreProperties>
</file>