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4144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626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845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122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194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98077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5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96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3123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800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500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18CDF-97B9-4F0E-9F7C-6EE1A8F4B1C4}" type="datetimeFigureOut">
              <a:rPr lang="pt-PT" smtClean="0"/>
              <a:t>20/11/2022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0009-8ABB-45FB-9313-CC9F7793D23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0809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91840" y="5486400"/>
            <a:ext cx="6061166" cy="1054146"/>
          </a:xfrm>
        </p:spPr>
        <p:txBody>
          <a:bodyPr>
            <a:normAutofit/>
          </a:bodyPr>
          <a:lstStyle/>
          <a:p>
            <a:r>
              <a:rPr lang="pt-PT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Álbum de fotos</a:t>
            </a:r>
            <a:endParaRPr lang="pt-PT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2" y="428509"/>
            <a:ext cx="9666514" cy="50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3597" y="3814354"/>
            <a:ext cx="4711670" cy="840214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Paços de Ferreira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25602" r="2627" b="22382"/>
          <a:stretch/>
        </p:blipFill>
        <p:spPr>
          <a:xfrm>
            <a:off x="817306" y="4963885"/>
            <a:ext cx="4624252" cy="16720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30" y="335725"/>
            <a:ext cx="5086671" cy="33911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3" y="309600"/>
            <a:ext cx="4921098" cy="328073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9297"/>
          <a:stretch/>
        </p:blipFill>
        <p:spPr>
          <a:xfrm>
            <a:off x="6523832" y="3814354"/>
            <a:ext cx="5011869" cy="28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42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16975" y="3654597"/>
            <a:ext cx="2413740" cy="840214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Paredes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3" y="379548"/>
            <a:ext cx="5154931" cy="343662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32" y="4440383"/>
            <a:ext cx="3404263" cy="22695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09" y="352697"/>
            <a:ext cx="5192486" cy="34616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4" y="4444636"/>
            <a:ext cx="3391446" cy="226096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37" y="4442509"/>
            <a:ext cx="3397827" cy="2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08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50886" y="2916260"/>
            <a:ext cx="2631598" cy="1274753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Santo Tirso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3" y="391885"/>
            <a:ext cx="4271554" cy="284770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571136"/>
            <a:ext cx="4719556" cy="314637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89" y="3461508"/>
            <a:ext cx="4719556" cy="314637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3" y="3852372"/>
            <a:ext cx="4309608" cy="287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8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20754" y="1216117"/>
            <a:ext cx="4196725" cy="873048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Valongo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4" y="2978333"/>
            <a:ext cx="5499827" cy="3657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82" y="150001"/>
            <a:ext cx="5831729" cy="387832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637" y="3304304"/>
            <a:ext cx="5009674" cy="33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7907" y="4728754"/>
            <a:ext cx="4196725" cy="1488274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Vila Nova de Gaia Norte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71" y="270009"/>
            <a:ext cx="4201091" cy="31524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71" y="3416055"/>
            <a:ext cx="4239190" cy="318104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3" y="270009"/>
            <a:ext cx="5559035" cy="41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8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2580718"/>
            <a:ext cx="9496697" cy="427728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72124" y="6115926"/>
            <a:ext cx="6933133" cy="649741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Vila Nova de Gaia Sul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5"/>
            <a:ext cx="5773783" cy="26312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79" y="193675"/>
            <a:ext cx="5772221" cy="26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6" y="443829"/>
            <a:ext cx="7790589" cy="364484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44" y="3336074"/>
            <a:ext cx="3437980" cy="296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59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31520" y="5277394"/>
            <a:ext cx="5782491" cy="910772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Espinho/Ovar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62" y="744583"/>
            <a:ext cx="4082687" cy="54435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744583"/>
            <a:ext cx="6067474" cy="341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72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11" y="156591"/>
            <a:ext cx="10058400" cy="670140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34463" y="5849470"/>
            <a:ext cx="3749296" cy="787827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Felgueiras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8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13997" y="779929"/>
            <a:ext cx="3749296" cy="787827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Gondomar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17" y="1567756"/>
            <a:ext cx="3705466" cy="494062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07" y="1567756"/>
            <a:ext cx="3705466" cy="494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8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05" y="422050"/>
            <a:ext cx="7640741" cy="573055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21727" y="4672660"/>
            <a:ext cx="3749296" cy="787827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Lousada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5" y="3287328"/>
            <a:ext cx="4435077" cy="29567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2" y="326304"/>
            <a:ext cx="4442620" cy="296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64708" y="1386415"/>
            <a:ext cx="3749296" cy="787827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Maia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43" y="3566160"/>
            <a:ext cx="5716839" cy="321858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3" y="2683717"/>
            <a:ext cx="5475726" cy="308283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43" y="347580"/>
            <a:ext cx="5716839" cy="32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2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1738" y="4492696"/>
            <a:ext cx="3749296" cy="1337529"/>
          </a:xfrm>
        </p:spPr>
        <p:txBody>
          <a:bodyPr>
            <a:normAutofit fontScale="90000"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Marco de Canaveses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34" y="3657600"/>
            <a:ext cx="4010297" cy="300772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9" y="470264"/>
            <a:ext cx="4249782" cy="318733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31" y="313730"/>
            <a:ext cx="5085511" cy="38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1410" y="1420062"/>
            <a:ext cx="3749296" cy="840214"/>
          </a:xfrm>
        </p:spPr>
        <p:txBody>
          <a:bodyPr>
            <a:normAutofit/>
          </a:bodyPr>
          <a:lstStyle/>
          <a:p>
            <a:r>
              <a:rPr lang="pt-PT" sz="4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Matosinhos</a:t>
            </a:r>
            <a:endParaRPr lang="pt-PT" sz="4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16" y="3513908"/>
            <a:ext cx="5315033" cy="30604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0" y="3488714"/>
            <a:ext cx="6241216" cy="30604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616" y="258799"/>
            <a:ext cx="5344271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6" y="679670"/>
            <a:ext cx="10058400" cy="56578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8631" y="679670"/>
            <a:ext cx="11435505" cy="840214"/>
          </a:xfrm>
        </p:spPr>
        <p:txBody>
          <a:bodyPr>
            <a:noAutofit/>
          </a:bodyPr>
          <a:lstStyle/>
          <a:p>
            <a:r>
              <a:rPr lang="pt-PT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Oliveira de Azeméis / São João da Madeira</a:t>
            </a:r>
            <a:endParaRPr lang="pt-PT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446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37</Words>
  <Application>Microsoft Office PowerPoint</Application>
  <PresentationFormat>Ecrã Panorâmico</PresentationFormat>
  <Paragraphs>15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Tema do Office</vt:lpstr>
      <vt:lpstr>Álbum de fotos</vt:lpstr>
      <vt:lpstr>Espinho/Ovar</vt:lpstr>
      <vt:lpstr>Felgueiras</vt:lpstr>
      <vt:lpstr>Gondomar</vt:lpstr>
      <vt:lpstr>Lousada</vt:lpstr>
      <vt:lpstr>Maia</vt:lpstr>
      <vt:lpstr>Marco de Canaveses</vt:lpstr>
      <vt:lpstr>Matosinhos</vt:lpstr>
      <vt:lpstr>Oliveira de Azeméis / São João da Madeira</vt:lpstr>
      <vt:lpstr>Paços de Ferreira</vt:lpstr>
      <vt:lpstr>Paredes</vt:lpstr>
      <vt:lpstr>Santo Tirso</vt:lpstr>
      <vt:lpstr>Valongo</vt:lpstr>
      <vt:lpstr>Vila Nova de Gaia Norte</vt:lpstr>
      <vt:lpstr>Vila Nova de Gaia Sul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Ângelo Soares</dc:creator>
  <cp:lastModifiedBy>Ângelo Soares</cp:lastModifiedBy>
  <cp:revision>9</cp:revision>
  <dcterms:created xsi:type="dcterms:W3CDTF">2022-07-28T11:21:38Z</dcterms:created>
  <dcterms:modified xsi:type="dcterms:W3CDTF">2022-11-20T16:34:25Z</dcterms:modified>
</cp:coreProperties>
</file>